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4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01.04.25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01.04.25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01.04.25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568418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01.04.25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01.04.25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01.04.25 '!$C$8:$E$8</c:f>
              <c:numCache>
                <c:formatCode>#,##0</c:formatCode>
                <c:ptCount val="3"/>
                <c:pt idx="0">
                  <c:v>26233</c:v>
                </c:pt>
                <c:pt idx="1">
                  <c:v>2471</c:v>
                </c:pt>
                <c:pt idx="2">
                  <c:v>106491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7329792"/>
        <c:axId val="107330944"/>
        <c:axId val="0"/>
      </c:bar3DChart>
      <c:catAx>
        <c:axId val="10732979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107330944"/>
        <c:crosses val="autoZero"/>
        <c:auto val="1"/>
        <c:lblAlgn val="ctr"/>
        <c:lblOffset val="100"/>
        <c:noMultiLvlLbl val="0"/>
      </c:catAx>
      <c:valAx>
        <c:axId val="107330944"/>
        <c:scaling>
          <c:orientation val="minMax"/>
          <c:max val="65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07329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/>
            <a:t>Исполнение плана по доходам  бюджета Тонкинского муниципального округа на 01.04.2025 г, тыс</a:t>
          </a:r>
          <a:r>
            <a:rPr lang="ru-RU" sz="1200" b="1" dirty="0" smtClean="0"/>
            <a:t>. руб</a:t>
          </a:r>
          <a:r>
            <a:rPr lang="ru-RU" sz="1200" b="1" dirty="0"/>
            <a:t>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503036"/>
              </p:ext>
            </p:extLst>
          </p:nvPr>
        </p:nvGraphicFramePr>
        <p:xfrm>
          <a:off x="107504" y="116632"/>
          <a:ext cx="8928993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1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712686"/>
              </p:ext>
            </p:extLst>
          </p:nvPr>
        </p:nvGraphicFramePr>
        <p:xfrm>
          <a:off x="107504" y="139611"/>
          <a:ext cx="9001001" cy="6683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4040"/>
                <a:gridCol w="821309"/>
                <a:gridCol w="719109"/>
                <a:gridCol w="130038"/>
                <a:gridCol w="709038"/>
                <a:gridCol w="140109"/>
                <a:gridCol w="622688"/>
                <a:gridCol w="226460"/>
                <a:gridCol w="536337"/>
                <a:gridCol w="257130"/>
                <a:gridCol w="581946"/>
                <a:gridCol w="281124"/>
                <a:gridCol w="481673"/>
              </a:tblGrid>
              <a:tr h="122664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Исполнение доходов бюджета по Тонкинскому муниципальному округу на 01.04.2025 г.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266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измерения: тыс. руб.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548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на 01.04. 2024 года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округа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3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МФ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района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плану МФ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плану округа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Отклонение  2025 к 2024, +,- (тыс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руб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38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22 947,20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139 639,4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139 639,40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26 232,67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3 285,47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16 313,60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18 832,79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2 519,19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77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 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3 428,20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3 666,26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238,06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1 825,44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1 693,66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-131,78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888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0,33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188,16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-11,92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391,29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316,19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-75,10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90,66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86,39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596,35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874,01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277,66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187,64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570,44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382,80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Задолженность и перерасчёты по отменённым налогам, сборам и иным обязательным платежам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1 337,18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6 003,4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6 403,40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2 471,30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1 134,12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 наход.в муниц.собственности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614,62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4 006,90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4 006,90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1 250,56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635,94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33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муниц.собственности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141,44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-28,68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79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532,47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516,54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79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33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услуг(работ) и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457,78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-452,93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734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муниц. собственности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муниц.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383,46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383,46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 и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63,77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-6,41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24 284,38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145 642,80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28 703,97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4 419,59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  <a:tr h="122664">
                <a:tc>
                  <a:txBody>
                    <a:bodyPr/>
                    <a:lstStyle/>
                    <a:p>
                      <a:pPr algn="l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69 447,07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ct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109 819,43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109 819,43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2 616,82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ct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3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163 121,98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163 121,98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33 738,72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ct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48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2 881,92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2 881,92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684,38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ct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МЕЖБЮДЖЕТНЫХ ТРАНСФЕРТОВ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122 639,61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568 232,03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568 232,03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106 486,99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-16 152,62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-110,10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-87,20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муниципальных округов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 ( поступления от спонсоров)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242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 ( поступления от населения)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gridSpan="2"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  <a:tc hMerge="1">
                  <a:txBody>
                    <a:bodyPr/>
                    <a:lstStyle/>
                    <a:p>
                      <a:pPr algn="r" fontAlgn="auto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b"/>
                </a:tc>
              </a:tr>
              <a:tr h="1226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ВСЕГО   ДОХОДОВ 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146 813,89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714 060,92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714 460,92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135 195,05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-11 618,84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48" marR="2448" marT="244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2308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585</Words>
  <Application>Microsoft Office PowerPoint</Application>
  <PresentationFormat>Экран (4:3)</PresentationFormat>
  <Paragraphs>298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14</cp:revision>
  <dcterms:created xsi:type="dcterms:W3CDTF">2023-04-13T07:40:41Z</dcterms:created>
  <dcterms:modified xsi:type="dcterms:W3CDTF">2025-04-16T08:49:32Z</dcterms:modified>
</cp:coreProperties>
</file>